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6" r:id="rId6"/>
    <p:sldId id="261" r:id="rId7"/>
    <p:sldId id="265" r:id="rId8"/>
    <p:sldId id="263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588" autoAdjust="0"/>
  </p:normalViewPr>
  <p:slideViewPr>
    <p:cSldViewPr snapToGrid="0">
      <p:cViewPr varScale="1">
        <p:scale>
          <a:sx n="73" d="100"/>
          <a:sy n="73" d="100"/>
        </p:scale>
        <p:origin x="10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6B4FE4-129A-43C1-8A9F-BA8358A1FD7B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5B76A-D2E4-4B8E-BABD-E6CE66748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178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0307-B85C-446A-8EF0-0407D435D787}" type="datetimeFigureOut">
              <a:rPr lang="en-US" dirty="0"/>
              <a:t>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62E7-95FA-4FC4-9EC5-DDBFA8DC7417}" type="datetimeFigureOut">
              <a:rPr lang="en-US" dirty="0"/>
              <a:t>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987F2-A784-4F72-BB57-0E9EACDE722E}" type="datetimeFigureOut">
              <a:rPr lang="en-US" dirty="0"/>
              <a:t>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D51E-4B19-444E-85C0-DBD7EB6263F4}" type="datetimeFigureOut">
              <a:rPr lang="en-US" dirty="0"/>
              <a:t>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7255A-4AD5-4D3E-9A0A-689DA3BA976C}" type="datetimeFigureOut">
              <a:rPr lang="en-US" dirty="0"/>
              <a:t>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0AD15-87AC-45B2-9EE5-8D165AF83CD7}" type="datetimeFigureOut">
              <a:rPr lang="en-US" dirty="0"/>
              <a:t>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40CCD-F0D6-4CC2-A4C8-2D7D0D875F02}" type="datetimeFigureOut">
              <a:rPr lang="en-US" dirty="0"/>
              <a:t>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E2CC-454D-4466-AC55-B86DA0A87BAE}" type="datetimeFigureOut">
              <a:rPr lang="en-US" dirty="0"/>
              <a:t>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B647B1BF-4039-460D-A637-65428CBD720E}" type="datetimeFigureOut">
              <a:rPr lang="en-US" dirty="0"/>
              <a:t>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9ACE-9343-4EBE-B5CA-AEA240A1DC53}" type="datetimeFigureOut">
              <a:rPr lang="en-US" dirty="0"/>
              <a:t>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00F7B-89C5-4DF7-A309-6263220147D4}" type="datetimeFigureOut">
              <a:rPr lang="en-US" dirty="0"/>
              <a:t>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95DE-FD64-4606-AE61-EC1136867CC6}" type="datetimeFigureOut">
              <a:rPr lang="en-US" dirty="0"/>
              <a:t>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0BBD-30FE-4CF1-900A-0C45149F8AF8}" type="datetimeFigureOut">
              <a:rPr lang="en-US" dirty="0"/>
              <a:t>2/4/2014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5F7F-3E81-4C65-A4D1-CB62D5B9DB91}" type="datetimeFigureOut">
              <a:rPr lang="en-US" dirty="0"/>
              <a:t>2/4/2014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CC86-1672-4627-AEFE-EC5485C73905}" type="datetimeFigureOut">
              <a:rPr lang="en-US" dirty="0"/>
              <a:t>2/4/2014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B01F-D966-4C62-B900-0BE008A90C98}" type="datetimeFigureOut">
              <a:rPr lang="en-US" dirty="0"/>
              <a:t>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A0EA-7DC7-4964-BB97-B173EF3B859A}" type="datetimeFigureOut">
              <a:rPr lang="en-US" dirty="0"/>
              <a:t>2/4/2014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F52CC-F3D9-41D4-BCE4-C208E61A3F31}" type="datetimeFigureOut">
              <a:rPr lang="en-US" dirty="0"/>
              <a:t>2/4/2014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liu21cng.wikispace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7 – 12 Math Networking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February 4, 2014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8202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Welcome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Sign in</a:t>
            </a:r>
          </a:p>
          <a:p>
            <a:r>
              <a:rPr lang="en-US" sz="3200" dirty="0" smtClean="0"/>
              <a:t>Please sit by grade level/course</a:t>
            </a:r>
          </a:p>
          <a:p>
            <a:r>
              <a:rPr lang="en-US" sz="3200" dirty="0" smtClean="0"/>
              <a:t>Networking wiki: </a:t>
            </a:r>
            <a:r>
              <a:rPr lang="en-US" sz="3200" dirty="0" smtClean="0">
                <a:hlinkClick r:id="rId2"/>
              </a:rPr>
              <a:t>cliu21cng.wikispaces.com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Mix and mingle!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8567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Agenda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PDE Update</a:t>
            </a:r>
          </a:p>
          <a:p>
            <a:r>
              <a:rPr lang="en-US" sz="3600" dirty="0" smtClean="0"/>
              <a:t>Sharing: </a:t>
            </a:r>
            <a:r>
              <a:rPr lang="en-US" sz="3600" i="1" dirty="0" smtClean="0"/>
              <a:t>There’s an App for That!</a:t>
            </a:r>
            <a:r>
              <a:rPr lang="en-US" sz="3200" dirty="0" smtClean="0"/>
              <a:t> </a:t>
            </a:r>
          </a:p>
          <a:p>
            <a:r>
              <a:rPr lang="en-US" sz="3600" dirty="0" smtClean="0"/>
              <a:t>The Math Problems Matter</a:t>
            </a:r>
          </a:p>
          <a:p>
            <a:r>
              <a:rPr lang="en-US" sz="3600" dirty="0" smtClean="0"/>
              <a:t>Collaboration</a:t>
            </a:r>
          </a:p>
          <a:p>
            <a:r>
              <a:rPr lang="en-US" sz="3600" dirty="0" smtClean="0"/>
              <a:t>Wrap Up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597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PDE Update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3600" dirty="0" smtClean="0"/>
              <a:t>Grades </a:t>
            </a:r>
            <a:r>
              <a:rPr lang="en-US" sz="3600" dirty="0"/>
              <a:t>6-8 PA Core PSSA</a:t>
            </a:r>
          </a:p>
          <a:p>
            <a:pPr fontAlgn="base"/>
            <a:r>
              <a:rPr lang="en-US" sz="3600" dirty="0" smtClean="0"/>
              <a:t>PSSA Formula </a:t>
            </a:r>
            <a:r>
              <a:rPr lang="en-US" sz="3600" dirty="0"/>
              <a:t>Sheets</a:t>
            </a:r>
          </a:p>
          <a:p>
            <a:pPr fontAlgn="base"/>
            <a:r>
              <a:rPr lang="en-US" sz="3600" dirty="0"/>
              <a:t>PA Core </a:t>
            </a:r>
            <a:r>
              <a:rPr lang="en-US" sz="3600" dirty="0" smtClean="0"/>
              <a:t>Math Curriculum </a:t>
            </a:r>
            <a:r>
              <a:rPr lang="en-US" sz="3600" dirty="0"/>
              <a:t>Framework</a:t>
            </a:r>
          </a:p>
        </p:txBody>
      </p:sp>
    </p:spTree>
    <p:extLst>
      <p:ext uri="{BB962C8B-B14F-4D97-AF65-F5344CB8AC3E}">
        <p14:creationId xmlns:p14="http://schemas.microsoft.com/office/powerpoint/2010/main" val="79885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Math Networking Update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Keystone Exams Networking</a:t>
            </a:r>
          </a:p>
          <a:p>
            <a:pPr lvl="1"/>
            <a:r>
              <a:rPr lang="en-US" sz="3200" dirty="0" smtClean="0"/>
              <a:t>Algebra I – March 17</a:t>
            </a:r>
          </a:p>
          <a:p>
            <a:r>
              <a:rPr lang="en-US" sz="3600" dirty="0" smtClean="0"/>
              <a:t>Next Year</a:t>
            </a:r>
          </a:p>
          <a:p>
            <a:pPr lvl="1"/>
            <a:r>
              <a:rPr lang="en-US" sz="3200" dirty="0" smtClean="0"/>
              <a:t>Grades K – 5/6</a:t>
            </a:r>
          </a:p>
          <a:p>
            <a:pPr lvl="1"/>
            <a:r>
              <a:rPr lang="en-US" sz="3200" dirty="0" smtClean="0"/>
              <a:t>Grades 6 – 12</a:t>
            </a:r>
          </a:p>
          <a:p>
            <a:pPr lvl="1"/>
            <a:r>
              <a:rPr lang="en-US" sz="3200" dirty="0" smtClean="0"/>
              <a:t>Sixth grade chooses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85974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Sharing – </a:t>
            </a:r>
            <a:r>
              <a:rPr lang="en-US" sz="4400" i="1" dirty="0" smtClean="0"/>
              <a:t>There’s an App for That!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078966"/>
            <a:ext cx="9613861" cy="4666891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n-US" sz="3900" dirty="0" smtClean="0"/>
              <a:t>Fall </a:t>
            </a:r>
            <a:r>
              <a:rPr lang="en-US" sz="3900" dirty="0"/>
              <a:t>Assignment sharing: </a:t>
            </a:r>
            <a:endParaRPr lang="en-US" dirty="0"/>
          </a:p>
          <a:p>
            <a:pPr lvl="1" fontAlgn="base"/>
            <a:r>
              <a:rPr lang="en-US" sz="3200" dirty="0"/>
              <a:t>Devices</a:t>
            </a:r>
          </a:p>
          <a:p>
            <a:pPr lvl="1" fontAlgn="base"/>
            <a:r>
              <a:rPr lang="en-US" sz="3200" dirty="0"/>
              <a:t>Mobile</a:t>
            </a:r>
          </a:p>
          <a:p>
            <a:pPr lvl="1" fontAlgn="base"/>
            <a:r>
              <a:rPr lang="en-US" sz="3200" dirty="0"/>
              <a:t>iPad/Tablet</a:t>
            </a:r>
          </a:p>
          <a:p>
            <a:pPr lvl="1" fontAlgn="base"/>
            <a:r>
              <a:rPr lang="en-US" sz="3200" dirty="0"/>
              <a:t>Web 2.0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9185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The Math Problems Matter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Articles</a:t>
            </a:r>
          </a:p>
          <a:p>
            <a:pPr lvl="1"/>
            <a:r>
              <a:rPr lang="en-US" sz="3200" i="1" dirty="0" smtClean="0"/>
              <a:t>Problem Analysis: Challenging All Learners</a:t>
            </a:r>
          </a:p>
          <a:p>
            <a:pPr lvl="1"/>
            <a:r>
              <a:rPr lang="en-US" sz="3200" i="1" dirty="0" smtClean="0"/>
              <a:t>Teachers’ Mathematics: A Collection of Content Deserving to be a </a:t>
            </a:r>
            <a:r>
              <a:rPr lang="en-US" sz="3200" i="1" dirty="0" smtClean="0"/>
              <a:t>Field</a:t>
            </a:r>
          </a:p>
          <a:p>
            <a:pPr lvl="1"/>
            <a:r>
              <a:rPr lang="en-US" sz="3200" i="1" dirty="0" smtClean="0"/>
              <a:t>Some Perspectives on Patterns in Middle School Mathematics Curricula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260508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Collaboration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4383104"/>
          </a:xfrm>
        </p:spPr>
        <p:txBody>
          <a:bodyPr>
            <a:normAutofit/>
          </a:bodyPr>
          <a:lstStyle/>
          <a:p>
            <a:pPr fontAlgn="base"/>
            <a:r>
              <a:rPr lang="en-US" sz="3600" dirty="0" smtClean="0"/>
              <a:t>Grade and/or Course Level</a:t>
            </a:r>
          </a:p>
          <a:p>
            <a:pPr lvl="1" fontAlgn="base"/>
            <a:r>
              <a:rPr lang="en-US" sz="3200" dirty="0" smtClean="0"/>
              <a:t>Adding </a:t>
            </a:r>
            <a:r>
              <a:rPr lang="en-US" sz="3200" i="1" dirty="0" smtClean="0"/>
              <a:t>Apps</a:t>
            </a:r>
            <a:r>
              <a:rPr lang="en-US" sz="3200" dirty="0" smtClean="0"/>
              <a:t> information to the Wiki</a:t>
            </a:r>
          </a:p>
          <a:p>
            <a:pPr lvl="1" fontAlgn="base"/>
            <a:r>
              <a:rPr lang="en-US" sz="3200" dirty="0" smtClean="0"/>
              <a:t>Modifying Problems Using ‘Problem Analysis’</a:t>
            </a:r>
          </a:p>
          <a:p>
            <a:pPr lvl="1" fontAlgn="base"/>
            <a:r>
              <a:rPr lang="en-US" sz="3200" dirty="0" smtClean="0"/>
              <a:t>Your Choice</a:t>
            </a:r>
            <a:endParaRPr lang="en-US" sz="3200" dirty="0"/>
          </a:p>
          <a:p>
            <a:pPr fontAlgn="base"/>
            <a:r>
              <a:rPr lang="en-US" sz="3600" dirty="0" smtClean="0"/>
              <a:t>District </a:t>
            </a:r>
            <a:r>
              <a:rPr lang="en-US" sz="3600" dirty="0"/>
              <a:t>Time (optional)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53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Wrap Up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will you share back at your site?</a:t>
            </a:r>
          </a:p>
          <a:p>
            <a:r>
              <a:rPr lang="en-US" sz="3600" dirty="0" smtClean="0"/>
              <a:t>Evaluation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9081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427</TotalTime>
  <Words>169</Words>
  <Application>Microsoft Office PowerPoint</Application>
  <PresentationFormat>Widescreen</PresentationFormat>
  <Paragraphs>44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Trebuchet MS</vt:lpstr>
      <vt:lpstr>Berlin</vt:lpstr>
      <vt:lpstr>7 – 12 Math Networking</vt:lpstr>
      <vt:lpstr>Welcome</vt:lpstr>
      <vt:lpstr>Agenda</vt:lpstr>
      <vt:lpstr>PDE Update</vt:lpstr>
      <vt:lpstr>Math Networking Update</vt:lpstr>
      <vt:lpstr>Sharing – There’s an App for That!</vt:lpstr>
      <vt:lpstr>The Math Problems Matter</vt:lpstr>
      <vt:lpstr>Collaboration</vt:lpstr>
      <vt:lpstr>Wrap Up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 – 6 Math Networking</dc:title>
  <dc:creator>Cathy Enders</dc:creator>
  <cp:lastModifiedBy>Cathy Enders</cp:lastModifiedBy>
  <cp:revision>11</cp:revision>
  <dcterms:created xsi:type="dcterms:W3CDTF">2014-01-28T14:37:26Z</dcterms:created>
  <dcterms:modified xsi:type="dcterms:W3CDTF">2014-02-04T13:18:21Z</dcterms:modified>
</cp:coreProperties>
</file>